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jEw00AL2Ko7ZyhTps9GDEV7wWC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978bf596c_0_48: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3978bf596c_0_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g13978bf596c_0_48"/>
          <p:cNvSpPr txBox="1"/>
          <p:nvPr/>
        </p:nvSpPr>
        <p:spPr>
          <a:xfrm>
            <a:off x="664050" y="2280225"/>
            <a:ext cx="5529900" cy="581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latin typeface="Calibri"/>
                <a:ea typeface="Calibri"/>
                <a:cs typeface="Calibri"/>
                <a:sym typeface="Calibri"/>
              </a:rPr>
              <a:t>Collage van culturen</a:t>
            </a:r>
            <a:r>
              <a:rPr b="0" i="0" lang="nl" sz="3600" u="none" cap="none" strike="noStrike">
                <a:solidFill>
                  <a:srgbClr val="000000"/>
                </a:solidFill>
                <a:latin typeface="Calibri"/>
                <a:ea typeface="Calibri"/>
                <a:cs typeface="Calibri"/>
                <a:sym typeface="Calibri"/>
              </a:rPr>
              <a:t> </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1" lang="nl" sz="1600" u="none" cap="none" strike="noStrike">
                <a:solidFill>
                  <a:srgbClr val="F39430"/>
                </a:solidFill>
                <a:latin typeface="Arial"/>
                <a:ea typeface="Arial"/>
                <a:cs typeface="Arial"/>
                <a:sym typeface="Arial"/>
              </a:rPr>
              <a:t>Jezus werd geboren in Betlehem, een stad in Judea. Herodes was op dat moment koning. Niet lang na de geboorte van Jezus kwamen er wijze mannen in Jeruzalem aan. Ze kwamen uit het oosten, uit een ver land.</a:t>
            </a:r>
            <a:br>
              <a:rPr b="0" i="1" lang="nl" sz="1600" u="none" cap="none" strike="noStrike">
                <a:solidFill>
                  <a:srgbClr val="F39430"/>
                </a:solidFill>
                <a:latin typeface="Arial"/>
                <a:ea typeface="Arial"/>
                <a:cs typeface="Arial"/>
                <a:sym typeface="Arial"/>
              </a:rPr>
            </a:br>
            <a:r>
              <a:rPr b="0" i="1" lang="nl" sz="1600" u="none" cap="none" strike="noStrike">
                <a:solidFill>
                  <a:srgbClr val="F39430"/>
                </a:solidFill>
                <a:latin typeface="Arial"/>
                <a:ea typeface="Arial"/>
                <a:cs typeface="Arial"/>
                <a:sym typeface="Arial"/>
              </a:rPr>
              <a:t>Matteüs 2:1</a:t>
            </a:r>
            <a:endParaRPr b="0" i="1" sz="1600" u="none" cap="none" strike="noStrike">
              <a:solidFill>
                <a:srgbClr val="F3943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	</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nl" sz="1600" u="none" cap="none" strike="noStrike">
                <a:solidFill>
                  <a:srgbClr val="000000"/>
                </a:solidFill>
                <a:latin typeface="Calibri"/>
                <a:ea typeface="Calibri"/>
                <a:cs typeface="Calibri"/>
                <a:sym typeface="Calibri"/>
              </a:rPr>
              <a:t>Welke tradities en gewoonten horen bij Kerst in jullie familie? Wat doen jullie op kerstavond of kerstochtend?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Dit kun je tekenen, schrijven of bijpassende afbeeldingen uit tijdschriften en kranten scheuren. Maak hiervan één grote collage</a:t>
            </a:r>
            <a:r>
              <a:rPr b="0" i="0" lang="nl" sz="1000" u="none" cap="none" strike="noStrike">
                <a:solidFill>
                  <a:srgbClr val="000000"/>
                </a:solidFill>
                <a:latin typeface="Arial"/>
                <a:ea typeface="Arial"/>
                <a:cs typeface="Arial"/>
                <a:sym typeface="Arial"/>
              </a:rPr>
              <a:t>. </a:t>
            </a:r>
            <a:br>
              <a:rPr b="1" i="0" lang="nl" sz="1600" u="none" cap="none" strike="noStrike">
                <a:solidFill>
                  <a:srgbClr val="000000"/>
                </a:solidFill>
                <a:latin typeface="Calibri"/>
                <a:ea typeface="Calibri"/>
                <a:cs typeface="Calibri"/>
                <a:sym typeface="Calibri"/>
              </a:rPr>
            </a:br>
            <a:endParaRPr b="1" i="0" sz="1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 </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Clr>
                <a:srgbClr val="000000"/>
              </a:buClr>
              <a:buSzPts val="1600"/>
              <a:buFont typeface="Calibri"/>
              <a:buChar char="●"/>
            </a:pPr>
            <a:r>
              <a:rPr b="0" i="0" lang="nl" sz="1600" u="none" cap="none" strike="noStrike">
                <a:solidFill>
                  <a:srgbClr val="000000"/>
                </a:solidFill>
                <a:latin typeface="Calibri"/>
                <a:ea typeface="Calibri"/>
                <a:cs typeface="Calibri"/>
                <a:sym typeface="Calibri"/>
              </a:rPr>
              <a:t>Ken je ook andere manieren waarop Kerst gevierd wordt, in andere landen of culturen? Of in een andere kerk?</a:t>
            </a:r>
            <a:br>
              <a:rPr b="0" i="0" lang="nl" sz="1600" u="none" cap="none" strike="noStrike">
                <a:solidFill>
                  <a:srgbClr val="000000"/>
                </a:solidFill>
                <a:latin typeface="Calibri"/>
                <a:ea typeface="Calibri"/>
                <a:cs typeface="Calibri"/>
                <a:sym typeface="Calibri"/>
              </a:rPr>
            </a:br>
            <a:endParaRPr b="0" i="0" sz="160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Clr>
                <a:srgbClr val="000000"/>
              </a:buClr>
              <a:buSzPts val="1600"/>
              <a:buFont typeface="Calibri"/>
              <a:buChar char="●"/>
            </a:pPr>
            <a:r>
              <a:rPr b="0" i="0" lang="nl" sz="1600" u="none" cap="none" strike="noStrike">
                <a:solidFill>
                  <a:srgbClr val="000000"/>
                </a:solidFill>
                <a:latin typeface="Calibri"/>
                <a:ea typeface="Calibri"/>
                <a:cs typeface="Calibri"/>
                <a:sym typeface="Calibri"/>
              </a:rPr>
              <a:t>De wijzen uit het oosten zijn vreemden uit een ver land. Zij zijn een paar van de eerste mensen die bij Jezus komen. Dit laat zien dat Jezus met Kerst voor iedereen gekomen is. Bij hem is ieder</a:t>
            </a:r>
            <a:r>
              <a:rPr lang="nl" sz="1600">
                <a:latin typeface="Calibri"/>
                <a:ea typeface="Calibri"/>
                <a:cs typeface="Calibri"/>
                <a:sym typeface="Calibri"/>
              </a:rPr>
              <a:t>een welkom! Ken jij mensen uit andere landen die in Jezus geloven?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